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6858000" cy="9906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1" d="100"/>
          <a:sy n="51" d="100"/>
        </p:scale>
        <p:origin x="234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3F074-F775-4DF7-B436-DAF1E42A04E4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20178-3CFC-4A82-B528-4B21409BC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605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3F074-F775-4DF7-B436-DAF1E42A04E4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20178-3CFC-4A82-B528-4B21409BC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410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3F074-F775-4DF7-B436-DAF1E42A04E4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20178-3CFC-4A82-B528-4B21409BC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982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3F074-F775-4DF7-B436-DAF1E42A04E4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20178-3CFC-4A82-B528-4B21409BC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337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3F074-F775-4DF7-B436-DAF1E42A04E4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20178-3CFC-4A82-B528-4B21409BC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486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3F074-F775-4DF7-B436-DAF1E42A04E4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20178-3CFC-4A82-B528-4B21409BC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934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3F074-F775-4DF7-B436-DAF1E42A04E4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20178-3CFC-4A82-B528-4B21409BC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92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3F074-F775-4DF7-B436-DAF1E42A04E4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20178-3CFC-4A82-B528-4B21409BC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577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3F074-F775-4DF7-B436-DAF1E42A04E4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20178-3CFC-4A82-B528-4B21409BC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44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3F074-F775-4DF7-B436-DAF1E42A04E4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20178-3CFC-4A82-B528-4B21409BC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87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3F074-F775-4DF7-B436-DAF1E42A04E4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20178-3CFC-4A82-B528-4B21409BC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074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3F074-F775-4DF7-B436-DAF1E42A04E4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20178-3CFC-4A82-B528-4B21409BC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473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mailto:Marguerite.Aluwihare@net-glo.com" TargetMode="External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Marguerite.Aluwihare@net-glo.com" TargetMode="External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hyperlink" Target="mailto:Marguerite.Aluwihare@net-glo.com" TargetMode="External"/><Relationship Id="rId7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jpeg"/><Relationship Id="rId10" Type="http://schemas.openxmlformats.org/officeDocument/2006/relationships/image" Target="../media/image15.png"/><Relationship Id="rId4" Type="http://schemas.openxmlformats.org/officeDocument/2006/relationships/image" Target="../media/image2.jp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Marguerite.Aluwihare@net-glo.com" TargetMode="External"/><Relationship Id="rId7" Type="http://schemas.openxmlformats.org/officeDocument/2006/relationships/image" Target="../media/image1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hyperlink" Target="mailto:Marguerite.Aluwihare@net-glo.com" TargetMode="External"/><Relationship Id="rId7" Type="http://schemas.openxmlformats.org/officeDocument/2006/relationships/image" Target="../media/image2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hyperlink" Target="mailto:Marguerite.Aluwihare@net-glo.com" TargetMode="External"/><Relationship Id="rId7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.jpg"/><Relationship Id="rId9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hyperlink" Target="mailto:Marguerite.Aluwihare@net-glo.com" TargetMode="External"/><Relationship Id="rId7" Type="http://schemas.openxmlformats.org/officeDocument/2006/relationships/image" Target="../media/image3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g"/><Relationship Id="rId5" Type="http://schemas.openxmlformats.org/officeDocument/2006/relationships/image" Target="../media/image29.jpe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17462" y="1312400"/>
            <a:ext cx="5962650" cy="36933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FACE MASKS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3 ply &amp; 4 ply face masks, Levels 1,2,3 non sterile, biodegradable – PP, 95%-99% BFE &amp; PFE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3 ply &amp; 4 ply mace masks, Level 3, Sterile with ear loops </a:t>
            </a:r>
          </a:p>
          <a:p>
            <a:r>
              <a:rPr lang="en-US" dirty="0"/>
              <a:t> </a:t>
            </a:r>
            <a:r>
              <a:rPr lang="en-US" dirty="0" smtClean="0"/>
              <a:t>    and long ear lines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N95 with and without valve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Fabric Bamboo antibacterial masks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Children’s face masks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17462" y="5005719"/>
            <a:ext cx="402678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Terms &amp; conditions apply</a:t>
            </a:r>
          </a:p>
          <a:p>
            <a:r>
              <a:rPr lang="en-US" i="1" dirty="0" smtClean="0"/>
              <a:t>Orders – Though MOQ’s apply, smaller </a:t>
            </a:r>
          </a:p>
          <a:p>
            <a:r>
              <a:rPr lang="en-US" i="1" dirty="0" smtClean="0"/>
              <a:t>orders accepted on availability of stock</a:t>
            </a:r>
          </a:p>
          <a:p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200025" y="6735773"/>
            <a:ext cx="6456698" cy="2997443"/>
            <a:chOff x="161925" y="6621473"/>
            <a:chExt cx="6456698" cy="2997443"/>
          </a:xfrm>
        </p:grpSpPr>
        <p:grpSp>
          <p:nvGrpSpPr>
            <p:cNvPr id="15" name="Group 14"/>
            <p:cNvGrpSpPr/>
            <p:nvPr/>
          </p:nvGrpSpPr>
          <p:grpSpPr>
            <a:xfrm>
              <a:off x="161925" y="6621473"/>
              <a:ext cx="3314700" cy="2997443"/>
              <a:chOff x="400050" y="5701530"/>
              <a:chExt cx="3314700" cy="2997443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0050" y="5701530"/>
                <a:ext cx="2688552" cy="2142440"/>
              </a:xfrm>
              <a:prstGeom prst="rect">
                <a:avLst/>
              </a:prstGeom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819150" y="7313978"/>
                <a:ext cx="289560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Shark tower 3</a:t>
                </a:r>
                <a:r>
                  <a:rPr lang="en-US" sz="1200" baseline="30000" dirty="0" smtClean="0"/>
                  <a:t>rd</a:t>
                </a:r>
                <a:r>
                  <a:rPr lang="en-US" sz="1200" dirty="0" smtClean="0"/>
                  <a:t> floor</a:t>
                </a:r>
              </a:p>
              <a:p>
                <a:r>
                  <a:rPr lang="en-US" sz="1200" dirty="0" smtClean="0"/>
                  <a:t>29, Nguyen Van Mai Street, Ward 8</a:t>
                </a:r>
              </a:p>
              <a:p>
                <a:r>
                  <a:rPr lang="en-US" sz="1200" dirty="0" smtClean="0"/>
                  <a:t>District 3, Ho Chi Minh City</a:t>
                </a:r>
              </a:p>
              <a:p>
                <a:r>
                  <a:rPr lang="en-US" sz="1200" dirty="0" smtClean="0"/>
                  <a:t>Tel : +84933296202</a:t>
                </a:r>
              </a:p>
              <a:p>
                <a:r>
                  <a:rPr lang="en-US" sz="1200" dirty="0" smtClean="0"/>
                  <a:t>Tel : +94776331147 (</a:t>
                </a:r>
                <a:r>
                  <a:rPr lang="en-US" sz="1200" dirty="0" err="1" smtClean="0"/>
                  <a:t>whatsapp</a:t>
                </a:r>
                <a:r>
                  <a:rPr lang="en-US" sz="1200" dirty="0" smtClean="0"/>
                  <a:t>/</a:t>
                </a:r>
                <a:r>
                  <a:rPr lang="en-US" sz="1200" dirty="0" err="1" smtClean="0"/>
                  <a:t>viber</a:t>
                </a:r>
                <a:r>
                  <a:rPr lang="en-US" sz="1200" dirty="0" smtClean="0"/>
                  <a:t>)</a:t>
                </a:r>
              </a:p>
              <a:p>
                <a:r>
                  <a:rPr lang="en-US" sz="1200" dirty="0" smtClean="0"/>
                  <a:t>Email : </a:t>
                </a:r>
                <a:r>
                  <a:rPr lang="en-US" sz="1200" dirty="0" smtClean="0">
                    <a:hlinkClick r:id="rId3"/>
                  </a:rPr>
                  <a:t>Marguerite.Aluwihare@net-glo.com</a:t>
                </a:r>
                <a:endParaRPr lang="en-US" sz="1200" dirty="0" smtClean="0"/>
              </a:p>
              <a:p>
                <a:r>
                  <a:rPr lang="en-US" sz="1200" dirty="0" err="1" smtClean="0"/>
                  <a:t>www:Net-Glo.com</a:t>
                </a:r>
                <a:endParaRPr lang="en-US" sz="1200" dirty="0"/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3735050" y="7833015"/>
              <a:ext cx="25622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latin typeface="+mj-lt"/>
                </a:rPr>
                <a:t>In partnership with</a:t>
              </a:r>
              <a:endParaRPr lang="en-US" i="1" dirty="0">
                <a:latin typeface="+mj-lt"/>
              </a:endParaRP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3735050" y="8418056"/>
              <a:ext cx="2883573" cy="1200860"/>
              <a:chOff x="3798931" y="8181092"/>
              <a:chExt cx="2883573" cy="1200860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98931" y="8181092"/>
                <a:ext cx="2659019" cy="562858"/>
              </a:xfrm>
              <a:prstGeom prst="rect">
                <a:avLst/>
              </a:prstGeom>
            </p:spPr>
          </p:pic>
          <p:sp>
            <p:nvSpPr>
              <p:cNvPr id="17" name="TextBox 16"/>
              <p:cNvSpPr txBox="1"/>
              <p:nvPr/>
            </p:nvSpPr>
            <p:spPr>
              <a:xfrm>
                <a:off x="3798931" y="8612511"/>
                <a:ext cx="288357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/>
                  <a:t>3, </a:t>
                </a:r>
                <a:r>
                  <a:rPr lang="en-US" sz="1100" dirty="0" err="1" smtClean="0"/>
                  <a:t>Greenslope</a:t>
                </a:r>
                <a:r>
                  <a:rPr lang="en-US" sz="1100" dirty="0" smtClean="0"/>
                  <a:t> Street,</a:t>
                </a:r>
              </a:p>
              <a:p>
                <a:r>
                  <a:rPr lang="en-US" sz="1100" dirty="0" err="1" smtClean="0"/>
                  <a:t>Wentworthville</a:t>
                </a:r>
                <a:r>
                  <a:rPr lang="en-US" sz="1100" dirty="0" smtClean="0"/>
                  <a:t> NSW 2145, Australia</a:t>
                </a:r>
              </a:p>
              <a:p>
                <a:r>
                  <a:rPr lang="en-US" sz="1100" dirty="0" smtClean="0"/>
                  <a:t>Tel : +61469049451</a:t>
                </a:r>
              </a:p>
              <a:p>
                <a:r>
                  <a:rPr lang="en-US" sz="1100" dirty="0" smtClean="0"/>
                  <a:t>Email : panjan.navam@gmail.com</a:t>
                </a:r>
                <a:endParaRPr lang="en-US" sz="1100" dirty="0"/>
              </a:p>
            </p:txBody>
          </p:sp>
        </p:grpSp>
      </p:grpSp>
      <p:pic>
        <p:nvPicPr>
          <p:cNvPr id="20" name="図 2049">
            <a:extLst>
              <a:ext uri="{FF2B5EF4-FFF2-40B4-BE49-F238E27FC236}">
                <a16:creationId xmlns:a16="http://schemas.microsoft.com/office/drawing/2014/main" id="{C4DA4349-7FBF-438F-A264-9025A74150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230" y="254429"/>
            <a:ext cx="2683411" cy="124360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0000000-0008-0000-0000-00001000000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823" y="3090882"/>
            <a:ext cx="1810289" cy="183196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0000000-0008-0000-0000-00001400000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777558" y="4747203"/>
            <a:ext cx="1417061" cy="183253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17461" y="6498020"/>
            <a:ext cx="4026781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Standard : Level 1 to 3, EN 14683 Type 1,11,11R, TGA, CE, FDA, ISO, Test reports, CFS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008" y="6524997"/>
            <a:ext cx="1838587" cy="1161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567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00025" y="6850073"/>
            <a:ext cx="6456698" cy="2997443"/>
            <a:chOff x="161925" y="6621473"/>
            <a:chExt cx="6456698" cy="2997443"/>
          </a:xfrm>
        </p:grpSpPr>
        <p:grpSp>
          <p:nvGrpSpPr>
            <p:cNvPr id="5" name="Group 4"/>
            <p:cNvGrpSpPr/>
            <p:nvPr/>
          </p:nvGrpSpPr>
          <p:grpSpPr>
            <a:xfrm>
              <a:off x="161925" y="6621473"/>
              <a:ext cx="3314700" cy="2997443"/>
              <a:chOff x="400050" y="5701530"/>
              <a:chExt cx="3314700" cy="2997443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0050" y="5701530"/>
                <a:ext cx="2688552" cy="2142440"/>
              </a:xfrm>
              <a:prstGeom prst="rect">
                <a:avLst/>
              </a:prstGeom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819150" y="7313978"/>
                <a:ext cx="289560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Shark tower 3</a:t>
                </a:r>
                <a:r>
                  <a:rPr lang="en-US" sz="1200" baseline="30000" dirty="0" smtClean="0"/>
                  <a:t>rd</a:t>
                </a:r>
                <a:r>
                  <a:rPr lang="en-US" sz="1200" dirty="0" smtClean="0"/>
                  <a:t> floor</a:t>
                </a:r>
              </a:p>
              <a:p>
                <a:r>
                  <a:rPr lang="en-US" sz="1200" dirty="0" smtClean="0"/>
                  <a:t>29, Nguyen Van Mai Street, Ward 8</a:t>
                </a:r>
              </a:p>
              <a:p>
                <a:r>
                  <a:rPr lang="en-US" sz="1200" dirty="0" smtClean="0"/>
                  <a:t>District 3, Ho Chi Minh City</a:t>
                </a:r>
              </a:p>
              <a:p>
                <a:r>
                  <a:rPr lang="en-US" sz="1200" dirty="0" smtClean="0"/>
                  <a:t>Tel : +84933296202</a:t>
                </a:r>
              </a:p>
              <a:p>
                <a:r>
                  <a:rPr lang="en-US" sz="1200" dirty="0" smtClean="0"/>
                  <a:t>Tel : +94776331147 (</a:t>
                </a:r>
                <a:r>
                  <a:rPr lang="en-US" sz="1200" dirty="0" err="1" smtClean="0"/>
                  <a:t>whatsapp</a:t>
                </a:r>
                <a:r>
                  <a:rPr lang="en-US" sz="1200" dirty="0" smtClean="0"/>
                  <a:t>/</a:t>
                </a:r>
                <a:r>
                  <a:rPr lang="en-US" sz="1200" dirty="0" err="1" smtClean="0"/>
                  <a:t>viber</a:t>
                </a:r>
                <a:r>
                  <a:rPr lang="en-US" sz="1200" dirty="0" smtClean="0"/>
                  <a:t>)</a:t>
                </a:r>
              </a:p>
              <a:p>
                <a:r>
                  <a:rPr lang="en-US" sz="1200" dirty="0" smtClean="0"/>
                  <a:t>Email : </a:t>
                </a:r>
                <a:r>
                  <a:rPr lang="en-US" sz="1200" dirty="0" smtClean="0">
                    <a:hlinkClick r:id="rId3"/>
                  </a:rPr>
                  <a:t>Marguerite.Aluwihare@net-glo.com</a:t>
                </a:r>
                <a:endParaRPr lang="en-US" sz="1200" dirty="0" smtClean="0"/>
              </a:p>
              <a:p>
                <a:r>
                  <a:rPr lang="en-US" sz="1200" dirty="0" err="1" smtClean="0"/>
                  <a:t>www:Net-Glo.com</a:t>
                </a:r>
                <a:endParaRPr lang="en-US" sz="1200" dirty="0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3735050" y="7833015"/>
              <a:ext cx="25622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latin typeface="+mj-lt"/>
                </a:rPr>
                <a:t>In partnership with</a:t>
              </a:r>
              <a:endParaRPr lang="en-US" i="1" dirty="0">
                <a:latin typeface="+mj-lt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3735050" y="8418056"/>
              <a:ext cx="2883573" cy="1200860"/>
              <a:chOff x="3798931" y="8181092"/>
              <a:chExt cx="2883573" cy="1200860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98931" y="8181092"/>
                <a:ext cx="2659019" cy="562858"/>
              </a:xfrm>
              <a:prstGeom prst="rect">
                <a:avLst/>
              </a:prstGeom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3798931" y="8612511"/>
                <a:ext cx="288357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/>
                  <a:t>3, </a:t>
                </a:r>
                <a:r>
                  <a:rPr lang="en-US" sz="1100" dirty="0" err="1" smtClean="0"/>
                  <a:t>Greenslope</a:t>
                </a:r>
                <a:r>
                  <a:rPr lang="en-US" sz="1100" dirty="0" smtClean="0"/>
                  <a:t> Street,</a:t>
                </a:r>
              </a:p>
              <a:p>
                <a:r>
                  <a:rPr lang="en-US" sz="1100" dirty="0" err="1" smtClean="0"/>
                  <a:t>Wentworthville</a:t>
                </a:r>
                <a:r>
                  <a:rPr lang="en-US" sz="1100" dirty="0" smtClean="0"/>
                  <a:t> NSW 2145, Australia</a:t>
                </a:r>
              </a:p>
              <a:p>
                <a:r>
                  <a:rPr lang="en-US" sz="1100" dirty="0" smtClean="0"/>
                  <a:t>Tel : +61469049451</a:t>
                </a:r>
              </a:p>
              <a:p>
                <a:r>
                  <a:rPr lang="en-US" sz="1100" dirty="0" smtClean="0"/>
                  <a:t>Email : panjan.navam@gmail.com</a:t>
                </a:r>
                <a:endParaRPr lang="en-US" sz="1100" dirty="0"/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372725" y="283679"/>
            <a:ext cx="6059444" cy="507831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SURGICAL GOWNS, ISOLATIONS GOWNS &amp; PROTECTIVE SUITS</a:t>
            </a:r>
            <a:br>
              <a:rPr lang="en-US" b="1" dirty="0" smtClean="0">
                <a:solidFill>
                  <a:schemeClr val="tx1"/>
                </a:solidFill>
              </a:rPr>
            </a:br>
            <a:endParaRPr lang="en-US" b="1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PP – non woven fabric, disposable &amp; bio degradable, Anti static &amp; non-</a:t>
            </a:r>
            <a:r>
              <a:rPr lang="en-US" dirty="0" err="1" smtClean="0">
                <a:solidFill>
                  <a:schemeClr val="tx1"/>
                </a:solidFill>
              </a:rPr>
              <a:t>linting</a:t>
            </a:r>
            <a:r>
              <a:rPr lang="en-US" dirty="0" smtClean="0">
                <a:solidFill>
                  <a:schemeClr val="tx1"/>
                </a:solidFill>
              </a:rPr>
              <a:t>, dust proof, antibacterial and water proof</a:t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/>
              <a:t>Colours</a:t>
            </a:r>
            <a:r>
              <a:rPr lang="en-US" dirty="0" smtClean="0"/>
              <a:t> </a:t>
            </a:r>
            <a:r>
              <a:rPr lang="en-US" dirty="0"/>
              <a:t>– Blue / </a:t>
            </a:r>
            <a:r>
              <a:rPr lang="en-US" dirty="0" smtClean="0"/>
              <a:t>White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Material </a:t>
            </a:r>
            <a:r>
              <a:rPr lang="en-US" dirty="0"/>
              <a:t>– 35 </a:t>
            </a:r>
            <a:r>
              <a:rPr lang="en-US" dirty="0" err="1"/>
              <a:t>gsm</a:t>
            </a:r>
            <a:r>
              <a:rPr lang="en-US" dirty="0"/>
              <a:t> to 60 </a:t>
            </a:r>
            <a:r>
              <a:rPr lang="en-US" dirty="0" err="1"/>
              <a:t>gsm</a:t>
            </a:r>
            <a:r>
              <a:rPr lang="en-US" dirty="0"/>
              <a:t> PP fabric </a:t>
            </a:r>
            <a:br>
              <a:rPr lang="en-US" dirty="0"/>
            </a:br>
            <a:r>
              <a:rPr lang="en-US" dirty="0" smtClean="0"/>
              <a:t>SMS </a:t>
            </a:r>
            <a:r>
              <a:rPr lang="en-US" dirty="0"/>
              <a:t>: Spun bound/melt blown/spun bound , </a:t>
            </a:r>
          </a:p>
          <a:p>
            <a:r>
              <a:rPr lang="en-US" dirty="0" smtClean="0"/>
              <a:t>     PPPE: Polyester, Polypropylene with quoting </a:t>
            </a:r>
            <a:br>
              <a:rPr lang="en-US" dirty="0" smtClean="0"/>
            </a:b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SIZES : M/L/XL/XXL</a:t>
            </a:r>
            <a:br>
              <a:rPr lang="en-US" dirty="0" smtClean="0"/>
            </a:b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AAMI Level 1,2,3 , AATCC TM127-2018:&gt;20cm H20</a:t>
            </a:r>
            <a:br>
              <a:rPr lang="en-US" dirty="0" smtClean="0"/>
            </a:br>
            <a:r>
              <a:rPr lang="en-US" dirty="0" smtClean="0"/>
              <a:t>AATCC TM42-2017ePB70AMI L2</a:t>
            </a:r>
            <a:br>
              <a:rPr lang="en-US" dirty="0" smtClean="0"/>
            </a:b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Also available in PE, disposable Aprons &amp; gowns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29875" y="5539610"/>
            <a:ext cx="3141999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i="1" dirty="0" smtClean="0"/>
              <a:t>Terms &amp; conditions apply</a:t>
            </a:r>
          </a:p>
          <a:p>
            <a:r>
              <a:rPr lang="en-US" sz="1400" i="1" dirty="0" smtClean="0"/>
              <a:t>Orders – Though MOQ’s apply, smaller </a:t>
            </a:r>
          </a:p>
          <a:p>
            <a:r>
              <a:rPr lang="en-US" sz="1400" i="1" dirty="0" smtClean="0"/>
              <a:t>orders accepted on availability of stock</a:t>
            </a:r>
          </a:p>
          <a:p>
            <a:endParaRPr lang="en-US" sz="1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051" y="1729171"/>
            <a:ext cx="1078324" cy="1917021"/>
          </a:xfrm>
          <a:prstGeom prst="rect">
            <a:avLst/>
          </a:prstGeom>
        </p:spPr>
      </p:pic>
      <p:pic>
        <p:nvPicPr>
          <p:cNvPr id="13" name="Picture 12" descr="Disposable Polyethylene Apron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737" y="5631259"/>
            <a:ext cx="2600951" cy="2028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0000000-0008-0000-0100-0000080000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15443" y="5581307"/>
            <a:ext cx="1760588" cy="212851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47178" y="6600090"/>
            <a:ext cx="3124697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Standard : EN 14126, ISO 13485:2016, ISO 9001:2015, TGA,  FDA, CE, Test reports, CFS 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840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00025" y="6735773"/>
            <a:ext cx="6456698" cy="2997443"/>
            <a:chOff x="161925" y="6621473"/>
            <a:chExt cx="6456698" cy="2997443"/>
          </a:xfrm>
        </p:grpSpPr>
        <p:grpSp>
          <p:nvGrpSpPr>
            <p:cNvPr id="3" name="Group 2"/>
            <p:cNvGrpSpPr/>
            <p:nvPr/>
          </p:nvGrpSpPr>
          <p:grpSpPr>
            <a:xfrm>
              <a:off x="161925" y="6621473"/>
              <a:ext cx="3314700" cy="2997443"/>
              <a:chOff x="400050" y="5701530"/>
              <a:chExt cx="3314700" cy="2997443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0050" y="5701530"/>
                <a:ext cx="2688552" cy="2142440"/>
              </a:xfrm>
              <a:prstGeom prst="rect">
                <a:avLst/>
              </a:prstGeom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819150" y="7313978"/>
                <a:ext cx="289560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Shark tower 3</a:t>
                </a:r>
                <a:r>
                  <a:rPr lang="en-US" sz="1200" baseline="30000" dirty="0" smtClean="0"/>
                  <a:t>rd</a:t>
                </a:r>
                <a:r>
                  <a:rPr lang="en-US" sz="1200" dirty="0" smtClean="0"/>
                  <a:t> floor</a:t>
                </a:r>
              </a:p>
              <a:p>
                <a:r>
                  <a:rPr lang="en-US" sz="1200" dirty="0" smtClean="0"/>
                  <a:t>29, Nguyen Van Mai Street, Ward 8</a:t>
                </a:r>
              </a:p>
              <a:p>
                <a:r>
                  <a:rPr lang="en-US" sz="1200" dirty="0" smtClean="0"/>
                  <a:t>District 3, Ho Chi Minh City</a:t>
                </a:r>
              </a:p>
              <a:p>
                <a:r>
                  <a:rPr lang="en-US" sz="1200" dirty="0" smtClean="0"/>
                  <a:t>Tel : +84933296202</a:t>
                </a:r>
              </a:p>
              <a:p>
                <a:r>
                  <a:rPr lang="en-US" sz="1200" dirty="0" smtClean="0"/>
                  <a:t>Tel : +94776331147 (</a:t>
                </a:r>
                <a:r>
                  <a:rPr lang="en-US" sz="1200" dirty="0" err="1" smtClean="0"/>
                  <a:t>whatsapp</a:t>
                </a:r>
                <a:r>
                  <a:rPr lang="en-US" sz="1200" dirty="0" smtClean="0"/>
                  <a:t>/</a:t>
                </a:r>
                <a:r>
                  <a:rPr lang="en-US" sz="1200" dirty="0" err="1" smtClean="0"/>
                  <a:t>viber</a:t>
                </a:r>
                <a:r>
                  <a:rPr lang="en-US" sz="1200" dirty="0" smtClean="0"/>
                  <a:t>)</a:t>
                </a:r>
              </a:p>
              <a:p>
                <a:r>
                  <a:rPr lang="en-US" sz="1200" dirty="0" smtClean="0"/>
                  <a:t>Email : </a:t>
                </a:r>
                <a:r>
                  <a:rPr lang="en-US" sz="1200" dirty="0" smtClean="0">
                    <a:hlinkClick r:id="rId3"/>
                  </a:rPr>
                  <a:t>Marguerite.Aluwihare@net-glo.com</a:t>
                </a:r>
                <a:endParaRPr lang="en-US" sz="1200" dirty="0" smtClean="0"/>
              </a:p>
              <a:p>
                <a:r>
                  <a:rPr lang="en-US" sz="1200" dirty="0" err="1" smtClean="0"/>
                  <a:t>www:Net-Glo.com</a:t>
                </a:r>
                <a:endParaRPr lang="en-US" sz="1200" dirty="0"/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3735050" y="7833015"/>
              <a:ext cx="25622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latin typeface="+mj-lt"/>
                </a:rPr>
                <a:t>In partnership with</a:t>
              </a:r>
              <a:endParaRPr lang="en-US" i="1" dirty="0">
                <a:latin typeface="+mj-lt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3735050" y="8418056"/>
              <a:ext cx="2883573" cy="1200860"/>
              <a:chOff x="3798931" y="8181092"/>
              <a:chExt cx="2883573" cy="1200860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98931" y="8181092"/>
                <a:ext cx="2659019" cy="562858"/>
              </a:xfrm>
              <a:prstGeom prst="rect">
                <a:avLst/>
              </a:prstGeom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3798931" y="8612511"/>
                <a:ext cx="288357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/>
                  <a:t>3, </a:t>
                </a:r>
                <a:r>
                  <a:rPr lang="en-US" sz="1100" dirty="0" err="1" smtClean="0"/>
                  <a:t>Greenslope</a:t>
                </a:r>
                <a:r>
                  <a:rPr lang="en-US" sz="1100" dirty="0" smtClean="0"/>
                  <a:t> Street,</a:t>
                </a:r>
              </a:p>
              <a:p>
                <a:r>
                  <a:rPr lang="en-US" sz="1100" dirty="0" err="1" smtClean="0"/>
                  <a:t>Wentworthville</a:t>
                </a:r>
                <a:r>
                  <a:rPr lang="en-US" sz="1100" dirty="0" smtClean="0"/>
                  <a:t> NSW 2145, Australia</a:t>
                </a:r>
              </a:p>
              <a:p>
                <a:r>
                  <a:rPr lang="en-US" sz="1100" dirty="0" smtClean="0"/>
                  <a:t>Tel : +61469049451</a:t>
                </a:r>
              </a:p>
              <a:p>
                <a:r>
                  <a:rPr lang="en-US" sz="1100" dirty="0" smtClean="0"/>
                  <a:t>Email : panjan.navam@gmail.com</a:t>
                </a:r>
                <a:endParaRPr lang="en-US" sz="1100" dirty="0"/>
              </a:p>
            </p:txBody>
          </p:sp>
        </p:grp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238679"/>
            <a:ext cx="1619338" cy="136801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89709" y="1336536"/>
            <a:ext cx="2134939" cy="156283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15" y="3285110"/>
            <a:ext cx="1982371" cy="13215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5087" y="174226"/>
            <a:ext cx="4829175" cy="31393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FACE SHIELDS, GOGGLES, MOUTH COVERS, BOUFFANT CAPS, SHOE COVERS, BEARD COVERS</a:t>
            </a:r>
          </a:p>
          <a:p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b="1" dirty="0" smtClean="0"/>
              <a:t>Face shields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dirty="0" smtClean="0"/>
              <a:t>Option 1 - Face shields – re-</a:t>
            </a:r>
            <a:r>
              <a:rPr lang="en-US" dirty="0" err="1" smtClean="0"/>
              <a:t>usbable</a:t>
            </a:r>
            <a:r>
              <a:rPr lang="en-US" dirty="0" smtClean="0"/>
              <a:t>, 100% plastic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Option 2 - Disposable /adjustable face shields:  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</a:t>
            </a:r>
            <a:r>
              <a:rPr lang="en-US" dirty="0" err="1" smtClean="0">
                <a:solidFill>
                  <a:schemeClr val="tx1"/>
                </a:solidFill>
              </a:rPr>
              <a:t>Apet</a:t>
            </a:r>
            <a:r>
              <a:rPr lang="en-US" dirty="0" smtClean="0">
                <a:solidFill>
                  <a:schemeClr val="tx1"/>
                </a:solidFill>
              </a:rPr>
              <a:t>/Anti fog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b="1" dirty="0" smtClean="0"/>
              <a:t>Disposable protective goggles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b="1" dirty="0" smtClean="0"/>
              <a:t>Disposable protective mouth covers</a:t>
            </a:r>
            <a:endParaRPr lang="en-US" b="1" dirty="0" smtClean="0">
              <a:solidFill>
                <a:schemeClr val="tx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969" y="3286333"/>
            <a:ext cx="1962148" cy="132035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24515" y="7024600"/>
            <a:ext cx="6335554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i="1" dirty="0" smtClean="0"/>
              <a:t>Terms &amp; conditions apply</a:t>
            </a:r>
          </a:p>
          <a:p>
            <a:r>
              <a:rPr lang="en-US" sz="1400" i="1" dirty="0" smtClean="0"/>
              <a:t>Orders – Though MOQ’s apply, smaller orders accepted on availability of stock</a:t>
            </a:r>
            <a:endParaRPr lang="en-US" sz="1400" dirty="0"/>
          </a:p>
        </p:txBody>
      </p:sp>
      <p:sp>
        <p:nvSpPr>
          <p:cNvPr id="18" name="Rectangle 17"/>
          <p:cNvSpPr/>
          <p:nvPr/>
        </p:nvSpPr>
        <p:spPr>
          <a:xfrm>
            <a:off x="312985" y="4606690"/>
            <a:ext cx="6335553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tabLst>
                <a:tab pos="2971800" algn="ctr"/>
                <a:tab pos="5943600" algn="r"/>
              </a:tabLst>
            </a:pP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APET 0.3mm anti-fog and ANSI / FDA approved</a:t>
            </a:r>
            <a:endParaRPr lang="en-US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03558AA-26BC-4239-BA00-9D064FDD356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5465" y="5230495"/>
            <a:ext cx="2667843" cy="1649692"/>
          </a:xfrm>
          <a:prstGeom prst="rect">
            <a:avLst/>
          </a:prstGeom>
        </p:spPr>
      </p:pic>
      <p:pic>
        <p:nvPicPr>
          <p:cNvPr id="20" name="Picture 19" descr="PE Disposable Shoe Covers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47" y="5561783"/>
            <a:ext cx="2055962" cy="1491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 descr="https://bastionpacific.com.au/auto/thumbnail/persistent/catalogue_images/products/bnr22331.png?maxheight=705&amp;style=padded&amp;maxwidth=70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765" y="5162421"/>
            <a:ext cx="1573352" cy="157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6952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9525" y="6735773"/>
            <a:ext cx="6456698" cy="2997443"/>
            <a:chOff x="161925" y="6621473"/>
            <a:chExt cx="6456698" cy="2997443"/>
          </a:xfrm>
        </p:grpSpPr>
        <p:grpSp>
          <p:nvGrpSpPr>
            <p:cNvPr id="4" name="Group 3"/>
            <p:cNvGrpSpPr/>
            <p:nvPr/>
          </p:nvGrpSpPr>
          <p:grpSpPr>
            <a:xfrm>
              <a:off x="161925" y="6621473"/>
              <a:ext cx="3314700" cy="2997443"/>
              <a:chOff x="400050" y="5701530"/>
              <a:chExt cx="3314700" cy="2997443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0050" y="5701530"/>
                <a:ext cx="2688552" cy="2142440"/>
              </a:xfrm>
              <a:prstGeom prst="rect">
                <a:avLst/>
              </a:prstGeom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819150" y="7313978"/>
                <a:ext cx="289560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Shark tower 3</a:t>
                </a:r>
                <a:r>
                  <a:rPr lang="en-US" sz="1200" baseline="30000" dirty="0" smtClean="0"/>
                  <a:t>rd</a:t>
                </a:r>
                <a:r>
                  <a:rPr lang="en-US" sz="1200" dirty="0" smtClean="0"/>
                  <a:t> floor</a:t>
                </a:r>
              </a:p>
              <a:p>
                <a:r>
                  <a:rPr lang="en-US" sz="1200" dirty="0" smtClean="0"/>
                  <a:t>29, Nguyen Van Mai Street, Ward 8</a:t>
                </a:r>
              </a:p>
              <a:p>
                <a:r>
                  <a:rPr lang="en-US" sz="1200" dirty="0" smtClean="0"/>
                  <a:t>District 3, Ho Chi Minh City</a:t>
                </a:r>
              </a:p>
              <a:p>
                <a:r>
                  <a:rPr lang="en-US" sz="1200" dirty="0" smtClean="0"/>
                  <a:t>Tel : +84933296202</a:t>
                </a:r>
              </a:p>
              <a:p>
                <a:r>
                  <a:rPr lang="en-US" sz="1200" dirty="0" smtClean="0"/>
                  <a:t>Tel : +94776331147 (</a:t>
                </a:r>
                <a:r>
                  <a:rPr lang="en-US" sz="1200" dirty="0" err="1" smtClean="0"/>
                  <a:t>whatsapp</a:t>
                </a:r>
                <a:r>
                  <a:rPr lang="en-US" sz="1200" dirty="0" smtClean="0"/>
                  <a:t>/</a:t>
                </a:r>
                <a:r>
                  <a:rPr lang="en-US" sz="1200" dirty="0" err="1" smtClean="0"/>
                  <a:t>viber</a:t>
                </a:r>
                <a:r>
                  <a:rPr lang="en-US" sz="1200" dirty="0" smtClean="0"/>
                  <a:t>)</a:t>
                </a:r>
              </a:p>
              <a:p>
                <a:r>
                  <a:rPr lang="en-US" sz="1200" dirty="0" smtClean="0"/>
                  <a:t>Email : </a:t>
                </a:r>
                <a:r>
                  <a:rPr lang="en-US" sz="1200" dirty="0" smtClean="0">
                    <a:hlinkClick r:id="rId3"/>
                  </a:rPr>
                  <a:t>Marguerite.Aluwihare@net-glo.com</a:t>
                </a:r>
                <a:endParaRPr lang="en-US" sz="1200" dirty="0" smtClean="0"/>
              </a:p>
              <a:p>
                <a:r>
                  <a:rPr lang="en-US" sz="1200" dirty="0" err="1" smtClean="0"/>
                  <a:t>www:Net-Glo.com</a:t>
                </a:r>
                <a:endParaRPr lang="en-US" sz="1200" dirty="0"/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3735050" y="7833015"/>
              <a:ext cx="25622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latin typeface="+mj-lt"/>
                </a:rPr>
                <a:t>In partnership with</a:t>
              </a:r>
              <a:endParaRPr lang="en-US" i="1" dirty="0">
                <a:latin typeface="+mj-lt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3735050" y="8418056"/>
              <a:ext cx="2883573" cy="1200860"/>
              <a:chOff x="3798931" y="8181092"/>
              <a:chExt cx="2883573" cy="1200860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98931" y="8181092"/>
                <a:ext cx="2659019" cy="562858"/>
              </a:xfrm>
              <a:prstGeom prst="rect">
                <a:avLst/>
              </a:prstGeom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3798931" y="8612511"/>
                <a:ext cx="288357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/>
                  <a:t>3, </a:t>
                </a:r>
                <a:r>
                  <a:rPr lang="en-US" sz="1100" dirty="0" err="1" smtClean="0"/>
                  <a:t>Greenslope</a:t>
                </a:r>
                <a:r>
                  <a:rPr lang="en-US" sz="1100" dirty="0" smtClean="0"/>
                  <a:t> Street,</a:t>
                </a:r>
              </a:p>
              <a:p>
                <a:r>
                  <a:rPr lang="en-US" sz="1100" dirty="0" err="1" smtClean="0"/>
                  <a:t>Wentworthville</a:t>
                </a:r>
                <a:r>
                  <a:rPr lang="en-US" sz="1100" dirty="0" smtClean="0"/>
                  <a:t> NSW 2145, Australia</a:t>
                </a:r>
              </a:p>
              <a:p>
                <a:r>
                  <a:rPr lang="en-US" sz="1100" dirty="0" smtClean="0"/>
                  <a:t>Tel : +61469049451</a:t>
                </a:r>
              </a:p>
              <a:p>
                <a:r>
                  <a:rPr lang="en-US" sz="1100" dirty="0" smtClean="0"/>
                  <a:t>Email : panjan.navam@gmail.com</a:t>
                </a:r>
                <a:endParaRPr lang="en-US" sz="1100" dirty="0"/>
              </a:p>
            </p:txBody>
          </p:sp>
        </p:grpSp>
      </p:grpSp>
      <p:sp>
        <p:nvSpPr>
          <p:cNvPr id="11" name="TextBox 10"/>
          <p:cNvSpPr txBox="1"/>
          <p:nvPr/>
        </p:nvSpPr>
        <p:spPr>
          <a:xfrm>
            <a:off x="251172" y="3663489"/>
            <a:ext cx="2446905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Terms &amp; conditions apply</a:t>
            </a:r>
          </a:p>
          <a:p>
            <a:r>
              <a:rPr lang="en-US" i="1" dirty="0" smtClean="0"/>
              <a:t>Orders – Strictly on large orders only. </a:t>
            </a:r>
          </a:p>
          <a:p>
            <a:r>
              <a:rPr lang="en-US" i="1" dirty="0" smtClean="0"/>
              <a:t>Smaller orders accepted on availability of stock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38149" y="6992306"/>
            <a:ext cx="6094019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Standard : ISO 13485 :2016, FDA, CE,  EN455 &amp; EN 374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191" y="1405031"/>
            <a:ext cx="3314490" cy="284381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76873" y="4276934"/>
            <a:ext cx="3221119" cy="1881335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200025" y="331362"/>
            <a:ext cx="6456698" cy="3116418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/>
              <a:t>DISPOSABLE NITRILE &amp; VINYL EXAMINATIONS GLOVES </a:t>
            </a: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 smtClean="0"/>
          </a:p>
          <a:p>
            <a:r>
              <a:rPr lang="en-US" sz="1800" b="1" dirty="0" smtClean="0"/>
              <a:t>Nitrile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dirty="0" smtClean="0"/>
              <a:t>Latex free, Powder free, </a:t>
            </a:r>
            <a:r>
              <a:rPr lang="en-US" sz="1800" dirty="0"/>
              <a:t>P</a:t>
            </a:r>
            <a:r>
              <a:rPr lang="en-US" sz="1800" dirty="0" smtClean="0"/>
              <a:t>owdered, Non-sterile, single use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dirty="0" smtClean="0"/>
              <a:t>Standard length 9 inch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dirty="0" smtClean="0"/>
              <a:t>Sizes : XS/S/M/L/XL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dirty="0" smtClean="0"/>
              <a:t>Blue / Clear</a:t>
            </a:r>
            <a:br>
              <a:rPr lang="en-US" sz="1800" dirty="0" smtClean="0"/>
            </a:br>
            <a:endParaRPr lang="en-US" sz="1800" dirty="0" smtClean="0"/>
          </a:p>
          <a:p>
            <a:r>
              <a:rPr lang="en-US" sz="1800" b="1" dirty="0" smtClean="0"/>
              <a:t>Vinyl 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dirty="0" smtClean="0"/>
              <a:t>Disposable powder free, powdered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dirty="0" smtClean="0"/>
              <a:t>Blue / Clear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dirty="0" smtClean="0"/>
              <a:t>Ambidextrous</a:t>
            </a:r>
            <a:endParaRPr lang="en-US" sz="18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153" y="4355848"/>
            <a:ext cx="1941569" cy="183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404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00025" y="6773873"/>
            <a:ext cx="6456698" cy="2997443"/>
            <a:chOff x="161925" y="6621473"/>
            <a:chExt cx="6456698" cy="2997443"/>
          </a:xfrm>
        </p:grpSpPr>
        <p:grpSp>
          <p:nvGrpSpPr>
            <p:cNvPr id="3" name="Group 2"/>
            <p:cNvGrpSpPr/>
            <p:nvPr/>
          </p:nvGrpSpPr>
          <p:grpSpPr>
            <a:xfrm>
              <a:off x="161925" y="6621473"/>
              <a:ext cx="3314700" cy="2997443"/>
              <a:chOff x="400050" y="5701530"/>
              <a:chExt cx="3314700" cy="2997443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0050" y="5701530"/>
                <a:ext cx="2688552" cy="2142440"/>
              </a:xfrm>
              <a:prstGeom prst="rect">
                <a:avLst/>
              </a:prstGeom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819150" y="7313978"/>
                <a:ext cx="289560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Shark tower 3</a:t>
                </a:r>
                <a:r>
                  <a:rPr lang="en-US" sz="1200" baseline="30000" dirty="0" smtClean="0"/>
                  <a:t>rd</a:t>
                </a:r>
                <a:r>
                  <a:rPr lang="en-US" sz="1200" dirty="0" smtClean="0"/>
                  <a:t> floor</a:t>
                </a:r>
              </a:p>
              <a:p>
                <a:r>
                  <a:rPr lang="en-US" sz="1200" dirty="0" smtClean="0"/>
                  <a:t>29, Nguyen Van Mai Street, Ward 8</a:t>
                </a:r>
              </a:p>
              <a:p>
                <a:r>
                  <a:rPr lang="en-US" sz="1200" dirty="0" smtClean="0"/>
                  <a:t>District 3, Ho Chi Minh City</a:t>
                </a:r>
              </a:p>
              <a:p>
                <a:r>
                  <a:rPr lang="en-US" sz="1200" dirty="0" smtClean="0"/>
                  <a:t>Tel : +84933296202</a:t>
                </a:r>
              </a:p>
              <a:p>
                <a:r>
                  <a:rPr lang="en-US" sz="1200" dirty="0" smtClean="0"/>
                  <a:t>Tel : +94776331147 (</a:t>
                </a:r>
                <a:r>
                  <a:rPr lang="en-US" sz="1200" dirty="0" err="1" smtClean="0"/>
                  <a:t>whatsapp</a:t>
                </a:r>
                <a:r>
                  <a:rPr lang="en-US" sz="1200" dirty="0" smtClean="0"/>
                  <a:t>/</a:t>
                </a:r>
                <a:r>
                  <a:rPr lang="en-US" sz="1200" dirty="0" err="1" smtClean="0"/>
                  <a:t>viber</a:t>
                </a:r>
                <a:r>
                  <a:rPr lang="en-US" sz="1200" dirty="0" smtClean="0"/>
                  <a:t>)</a:t>
                </a:r>
              </a:p>
              <a:p>
                <a:r>
                  <a:rPr lang="en-US" sz="1200" dirty="0" smtClean="0"/>
                  <a:t>Email : </a:t>
                </a:r>
                <a:r>
                  <a:rPr lang="en-US" sz="1200" dirty="0" smtClean="0">
                    <a:hlinkClick r:id="rId3"/>
                  </a:rPr>
                  <a:t>Marguerite.Aluwihare@net-glo.com</a:t>
                </a:r>
                <a:endParaRPr lang="en-US" sz="1200" dirty="0" smtClean="0"/>
              </a:p>
              <a:p>
                <a:r>
                  <a:rPr lang="en-US" sz="1200" dirty="0" err="1" smtClean="0"/>
                  <a:t>www:Net-Glo.com</a:t>
                </a:r>
                <a:endParaRPr lang="en-US" sz="1200" dirty="0"/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3735050" y="7833015"/>
              <a:ext cx="25622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latin typeface="+mj-lt"/>
                </a:rPr>
                <a:t>In partnership with</a:t>
              </a:r>
              <a:endParaRPr lang="en-US" i="1" dirty="0">
                <a:latin typeface="+mj-lt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3735050" y="8418056"/>
              <a:ext cx="2883573" cy="1200860"/>
              <a:chOff x="3798931" y="8181092"/>
              <a:chExt cx="2883573" cy="1200860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98931" y="8181092"/>
                <a:ext cx="2659019" cy="562858"/>
              </a:xfrm>
              <a:prstGeom prst="rect">
                <a:avLst/>
              </a:prstGeom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3798931" y="8612511"/>
                <a:ext cx="288357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/>
                  <a:t>3, </a:t>
                </a:r>
                <a:r>
                  <a:rPr lang="en-US" sz="1100" dirty="0" err="1" smtClean="0"/>
                  <a:t>Greenslope</a:t>
                </a:r>
                <a:r>
                  <a:rPr lang="en-US" sz="1100" dirty="0" smtClean="0"/>
                  <a:t> Street,</a:t>
                </a:r>
              </a:p>
              <a:p>
                <a:r>
                  <a:rPr lang="en-US" sz="1100" dirty="0" err="1" smtClean="0"/>
                  <a:t>Wentworthville</a:t>
                </a:r>
                <a:r>
                  <a:rPr lang="en-US" sz="1100" dirty="0" smtClean="0"/>
                  <a:t> NSW 2145, Australia</a:t>
                </a:r>
              </a:p>
              <a:p>
                <a:r>
                  <a:rPr lang="en-US" sz="1100" dirty="0" smtClean="0"/>
                  <a:t>Tel : +61469049451</a:t>
                </a:r>
              </a:p>
              <a:p>
                <a:r>
                  <a:rPr lang="en-US" sz="1100" dirty="0" smtClean="0"/>
                  <a:t>Email : panjan.navam@gmail.com</a:t>
                </a:r>
                <a:endParaRPr lang="en-US" sz="1100" dirty="0"/>
              </a:p>
            </p:txBody>
          </p:sp>
        </p:grpSp>
      </p:grpSp>
      <p:sp>
        <p:nvSpPr>
          <p:cNvPr id="11" name="Title 1"/>
          <p:cNvSpPr txBox="1">
            <a:spLocks/>
          </p:cNvSpPr>
          <p:nvPr/>
        </p:nvSpPr>
        <p:spPr>
          <a:xfrm>
            <a:off x="200025" y="331362"/>
            <a:ext cx="6456698" cy="3116418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/>
              <a:t>CONSUMER PRODUCTS  &amp; EXCERSIZE RESISTANCE BANDS</a:t>
            </a: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 smtClean="0"/>
          </a:p>
          <a:p>
            <a:r>
              <a:rPr lang="en-US" sz="1800" b="1" dirty="0" smtClean="0"/>
              <a:t>Adult age care and Child care 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dirty="0" smtClean="0"/>
              <a:t>Complete range of adult’s age care products such as diapers, incognizance protect disposable pants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dirty="0" smtClean="0"/>
              <a:t>New born to 24 </a:t>
            </a:r>
            <a:r>
              <a:rPr lang="en-US" sz="1800" dirty="0" err="1" smtClean="0"/>
              <a:t>kgs</a:t>
            </a:r>
            <a:r>
              <a:rPr lang="en-US" sz="1800" dirty="0" smtClean="0"/>
              <a:t> child care diapers &amp; disposable pants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800" b="1" dirty="0"/>
          </a:p>
          <a:p>
            <a:r>
              <a:rPr lang="en-US" sz="1800" b="1" dirty="0" smtClean="0"/>
              <a:t>Toilet paper </a:t>
            </a:r>
          </a:p>
          <a:p>
            <a:endParaRPr lang="en-US" sz="1800" b="1" dirty="0"/>
          </a:p>
          <a:p>
            <a:r>
              <a:rPr lang="en-US" sz="1800" b="1" dirty="0" smtClean="0"/>
              <a:t>Sanitizer wipes</a:t>
            </a:r>
          </a:p>
          <a:p>
            <a:endParaRPr lang="en-US" sz="180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98120" y="2392898"/>
            <a:ext cx="3033630" cy="227522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255" y="5055002"/>
            <a:ext cx="2730507" cy="20478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075" y="5074500"/>
            <a:ext cx="3289300" cy="2260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301" y="2943734"/>
            <a:ext cx="2268403" cy="1701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783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61925" y="6831023"/>
            <a:ext cx="6456698" cy="2997443"/>
            <a:chOff x="161925" y="6621473"/>
            <a:chExt cx="6456698" cy="2997443"/>
          </a:xfrm>
        </p:grpSpPr>
        <p:grpSp>
          <p:nvGrpSpPr>
            <p:cNvPr id="3" name="Group 2"/>
            <p:cNvGrpSpPr/>
            <p:nvPr/>
          </p:nvGrpSpPr>
          <p:grpSpPr>
            <a:xfrm>
              <a:off x="161925" y="6621473"/>
              <a:ext cx="3314700" cy="2997443"/>
              <a:chOff x="400050" y="5701530"/>
              <a:chExt cx="3314700" cy="2997443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0050" y="5701530"/>
                <a:ext cx="2688552" cy="2142440"/>
              </a:xfrm>
              <a:prstGeom prst="rect">
                <a:avLst/>
              </a:prstGeom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819150" y="7313978"/>
                <a:ext cx="289560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Shark tower 3</a:t>
                </a:r>
                <a:r>
                  <a:rPr lang="en-US" sz="1200" baseline="30000" dirty="0" smtClean="0"/>
                  <a:t>rd</a:t>
                </a:r>
                <a:r>
                  <a:rPr lang="en-US" sz="1200" dirty="0" smtClean="0"/>
                  <a:t> floor</a:t>
                </a:r>
              </a:p>
              <a:p>
                <a:r>
                  <a:rPr lang="en-US" sz="1200" dirty="0" smtClean="0"/>
                  <a:t>29, Nguyen Van Mai Street, Ward 8</a:t>
                </a:r>
              </a:p>
              <a:p>
                <a:r>
                  <a:rPr lang="en-US" sz="1200" dirty="0" smtClean="0"/>
                  <a:t>District 3, Ho Chi Minh City</a:t>
                </a:r>
              </a:p>
              <a:p>
                <a:r>
                  <a:rPr lang="en-US" sz="1200" dirty="0" smtClean="0"/>
                  <a:t>Tel : +84933296202</a:t>
                </a:r>
              </a:p>
              <a:p>
                <a:r>
                  <a:rPr lang="en-US" sz="1200" dirty="0" smtClean="0"/>
                  <a:t>Tel : +94776331147 (</a:t>
                </a:r>
                <a:r>
                  <a:rPr lang="en-US" sz="1200" dirty="0" err="1" smtClean="0"/>
                  <a:t>whatsapp</a:t>
                </a:r>
                <a:r>
                  <a:rPr lang="en-US" sz="1200" dirty="0" smtClean="0"/>
                  <a:t>/</a:t>
                </a:r>
                <a:r>
                  <a:rPr lang="en-US" sz="1200" dirty="0" err="1" smtClean="0"/>
                  <a:t>viber</a:t>
                </a:r>
                <a:r>
                  <a:rPr lang="en-US" sz="1200" dirty="0" smtClean="0"/>
                  <a:t>)</a:t>
                </a:r>
              </a:p>
              <a:p>
                <a:r>
                  <a:rPr lang="en-US" sz="1200" dirty="0" smtClean="0"/>
                  <a:t>Email : </a:t>
                </a:r>
                <a:r>
                  <a:rPr lang="en-US" sz="1200" dirty="0" smtClean="0">
                    <a:hlinkClick r:id="rId3"/>
                  </a:rPr>
                  <a:t>Marguerite.Aluwihare@net-glo.com</a:t>
                </a:r>
                <a:endParaRPr lang="en-US" sz="1200" dirty="0" smtClean="0"/>
              </a:p>
              <a:p>
                <a:r>
                  <a:rPr lang="en-US" sz="1200" dirty="0" err="1" smtClean="0"/>
                  <a:t>www:Net-Glo.com</a:t>
                </a:r>
                <a:endParaRPr lang="en-US" sz="1200" dirty="0"/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3735050" y="7833015"/>
              <a:ext cx="25622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latin typeface="+mj-lt"/>
                </a:rPr>
                <a:t>In partnership with</a:t>
              </a:r>
              <a:endParaRPr lang="en-US" i="1" dirty="0">
                <a:latin typeface="+mj-lt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3735050" y="8418056"/>
              <a:ext cx="2883573" cy="1200860"/>
              <a:chOff x="3798931" y="8181092"/>
              <a:chExt cx="2883573" cy="1200860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98931" y="8181092"/>
                <a:ext cx="2659019" cy="562858"/>
              </a:xfrm>
              <a:prstGeom prst="rect">
                <a:avLst/>
              </a:prstGeom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3798931" y="8612511"/>
                <a:ext cx="288357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/>
                  <a:t>3, </a:t>
                </a:r>
                <a:r>
                  <a:rPr lang="en-US" sz="1100" dirty="0" err="1" smtClean="0"/>
                  <a:t>Greenslope</a:t>
                </a:r>
                <a:r>
                  <a:rPr lang="en-US" sz="1100" dirty="0" smtClean="0"/>
                  <a:t> Street,</a:t>
                </a:r>
              </a:p>
              <a:p>
                <a:r>
                  <a:rPr lang="en-US" sz="1100" dirty="0" err="1" smtClean="0"/>
                  <a:t>Wentworthville</a:t>
                </a:r>
                <a:r>
                  <a:rPr lang="en-US" sz="1100" dirty="0" smtClean="0"/>
                  <a:t> NSW 2145, Australia</a:t>
                </a:r>
              </a:p>
              <a:p>
                <a:r>
                  <a:rPr lang="en-US" sz="1100" dirty="0" smtClean="0"/>
                  <a:t>Tel : +61469049451</a:t>
                </a:r>
              </a:p>
              <a:p>
                <a:r>
                  <a:rPr lang="en-US" sz="1100" dirty="0" smtClean="0"/>
                  <a:t>Email : panjan.navam@gmail.com</a:t>
                </a:r>
                <a:endParaRPr lang="en-US" sz="1100" dirty="0"/>
              </a:p>
            </p:txBody>
          </p:sp>
        </p:grpSp>
      </p:grpSp>
      <p:sp>
        <p:nvSpPr>
          <p:cNvPr id="10" name="Title 1"/>
          <p:cNvSpPr txBox="1">
            <a:spLocks/>
          </p:cNvSpPr>
          <p:nvPr/>
        </p:nvSpPr>
        <p:spPr>
          <a:xfrm>
            <a:off x="200025" y="331362"/>
            <a:ext cx="6456698" cy="3650088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/>
              <a:t>UNIFORMS, SPORTS TEAM OUTFITS, SCHOOL BAGS, WATER BOTTLES, SPORTS GEAR BAGS, HATS &amp; CAPS</a:t>
            </a: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 smtClean="0"/>
          </a:p>
          <a:p>
            <a:r>
              <a:rPr lang="en-US" sz="1800" b="1" dirty="0" smtClean="0"/>
              <a:t>Uniforms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dirty="0" smtClean="0"/>
              <a:t>Branded shirts, T-shirts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dirty="0" smtClean="0"/>
              <a:t>Sports Team outfits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800" dirty="0" smtClean="0"/>
          </a:p>
          <a:p>
            <a:r>
              <a:rPr lang="en-US" sz="1800" b="1" dirty="0" smtClean="0"/>
              <a:t>Branded equipment : Gifts, team identity, promotional material</a:t>
            </a:r>
            <a:endParaRPr lang="en-US" sz="18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dirty="0" smtClean="0"/>
              <a:t>School bags, sports bags, tote bags, beach bags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dirty="0" smtClean="0"/>
              <a:t>Branded shopping bags – Polypropylene (biodegradable)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dirty="0" smtClean="0"/>
              <a:t>Eco friendly shopping bags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dirty="0" smtClean="0"/>
              <a:t>Re-usable, sustainable shopping bags with branding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dirty="0" smtClean="0"/>
              <a:t>Water bottles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dirty="0" smtClean="0"/>
              <a:t>Hats &amp; caps with branding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800" dirty="0" smtClean="0"/>
          </a:p>
          <a:p>
            <a:endParaRPr lang="en-US" sz="1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17642" y="6668747"/>
            <a:ext cx="6239081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Terms &amp; conditions apply</a:t>
            </a:r>
          </a:p>
          <a:p>
            <a:r>
              <a:rPr lang="en-US" i="1" dirty="0" smtClean="0"/>
              <a:t>Orders – MOQ’s apply.</a:t>
            </a:r>
          </a:p>
          <a:p>
            <a:r>
              <a:rPr lang="en-US" i="1" dirty="0" smtClean="0"/>
              <a:t>Smaller orders accepted on availability of fabric stock/ex stock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701" y="3407018"/>
            <a:ext cx="1452562" cy="258233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955" y="5201608"/>
            <a:ext cx="1894704" cy="142102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" y="3958235"/>
            <a:ext cx="3914775" cy="1596257"/>
          </a:xfrm>
          <a:prstGeom prst="rect">
            <a:avLst/>
          </a:prstGeom>
        </p:spPr>
      </p:pic>
      <p:pic>
        <p:nvPicPr>
          <p:cNvPr id="17" name="Picture 16" descr="The Handmade Doctor Who TARDIS &lt;strong&gt;School&lt;/strong&gt; &lt;strong&gt;Backpack&lt;/strong&gt; | Gadgetsi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" y="4982237"/>
            <a:ext cx="1621462" cy="1621462"/>
          </a:xfrm>
          <a:prstGeom prst="rect">
            <a:avLst/>
          </a:prstGeom>
        </p:spPr>
      </p:pic>
      <p:pic>
        <p:nvPicPr>
          <p:cNvPr id="18" name="Picture 17" descr="&lt;strong&gt;Water&lt;/strong&gt; &lt;strong&gt;Bottle&lt;/strong&gt; Graphic · Free image on Pixabay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01141">
            <a:off x="5302839" y="320721"/>
            <a:ext cx="1178286" cy="2142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874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61925" y="6792923"/>
            <a:ext cx="6456698" cy="2997443"/>
            <a:chOff x="161925" y="6621473"/>
            <a:chExt cx="6456698" cy="2997443"/>
          </a:xfrm>
        </p:grpSpPr>
        <p:grpSp>
          <p:nvGrpSpPr>
            <p:cNvPr id="3" name="Group 2"/>
            <p:cNvGrpSpPr/>
            <p:nvPr/>
          </p:nvGrpSpPr>
          <p:grpSpPr>
            <a:xfrm>
              <a:off x="161925" y="6621473"/>
              <a:ext cx="3314700" cy="2997443"/>
              <a:chOff x="400050" y="5701530"/>
              <a:chExt cx="3314700" cy="2997443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0050" y="5701530"/>
                <a:ext cx="2688552" cy="2142440"/>
              </a:xfrm>
              <a:prstGeom prst="rect">
                <a:avLst/>
              </a:prstGeom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819150" y="7313978"/>
                <a:ext cx="289560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Shark tower 3</a:t>
                </a:r>
                <a:r>
                  <a:rPr lang="en-US" sz="1200" baseline="30000" dirty="0" smtClean="0"/>
                  <a:t>rd</a:t>
                </a:r>
                <a:r>
                  <a:rPr lang="en-US" sz="1200" dirty="0" smtClean="0"/>
                  <a:t> floor</a:t>
                </a:r>
              </a:p>
              <a:p>
                <a:r>
                  <a:rPr lang="en-US" sz="1200" dirty="0" smtClean="0"/>
                  <a:t>29, Nguyen Van Mai Street, Ward 8</a:t>
                </a:r>
              </a:p>
              <a:p>
                <a:r>
                  <a:rPr lang="en-US" sz="1200" dirty="0" smtClean="0"/>
                  <a:t>District 3, Ho Chi Minh City</a:t>
                </a:r>
              </a:p>
              <a:p>
                <a:r>
                  <a:rPr lang="en-US" sz="1200" dirty="0" smtClean="0"/>
                  <a:t>Tel : +84933296202</a:t>
                </a:r>
              </a:p>
              <a:p>
                <a:r>
                  <a:rPr lang="en-US" sz="1200" dirty="0" smtClean="0"/>
                  <a:t>Tel : +94776331147 (</a:t>
                </a:r>
                <a:r>
                  <a:rPr lang="en-US" sz="1200" dirty="0" err="1" smtClean="0"/>
                  <a:t>whatsapp</a:t>
                </a:r>
                <a:r>
                  <a:rPr lang="en-US" sz="1200" dirty="0" smtClean="0"/>
                  <a:t>/</a:t>
                </a:r>
                <a:r>
                  <a:rPr lang="en-US" sz="1200" dirty="0" err="1" smtClean="0"/>
                  <a:t>viber</a:t>
                </a:r>
                <a:r>
                  <a:rPr lang="en-US" sz="1200" dirty="0" smtClean="0"/>
                  <a:t>)</a:t>
                </a:r>
              </a:p>
              <a:p>
                <a:r>
                  <a:rPr lang="en-US" sz="1200" dirty="0" smtClean="0"/>
                  <a:t>Email : </a:t>
                </a:r>
                <a:r>
                  <a:rPr lang="en-US" sz="1200" dirty="0" smtClean="0">
                    <a:hlinkClick r:id="rId3"/>
                  </a:rPr>
                  <a:t>Marguerite.Aluwihare@net-glo.com</a:t>
                </a:r>
                <a:endParaRPr lang="en-US" sz="1200" dirty="0" smtClean="0"/>
              </a:p>
              <a:p>
                <a:r>
                  <a:rPr lang="en-US" sz="1200" dirty="0" err="1" smtClean="0"/>
                  <a:t>www:Net-Glo.com</a:t>
                </a:r>
                <a:endParaRPr lang="en-US" sz="1200" dirty="0"/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3735050" y="7833015"/>
              <a:ext cx="25622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latin typeface="+mj-lt"/>
                </a:rPr>
                <a:t>In partnership with</a:t>
              </a:r>
              <a:endParaRPr lang="en-US" i="1" dirty="0">
                <a:latin typeface="+mj-lt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3735050" y="8418056"/>
              <a:ext cx="2883573" cy="1200860"/>
              <a:chOff x="3798931" y="8181092"/>
              <a:chExt cx="2883573" cy="1200860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98931" y="8181092"/>
                <a:ext cx="2659019" cy="562858"/>
              </a:xfrm>
              <a:prstGeom prst="rect">
                <a:avLst/>
              </a:prstGeom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3798931" y="8612511"/>
                <a:ext cx="288357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/>
                  <a:t>3, </a:t>
                </a:r>
                <a:r>
                  <a:rPr lang="en-US" sz="1100" dirty="0" err="1" smtClean="0"/>
                  <a:t>Greenslope</a:t>
                </a:r>
                <a:r>
                  <a:rPr lang="en-US" sz="1100" dirty="0" smtClean="0"/>
                  <a:t> Street,</a:t>
                </a:r>
              </a:p>
              <a:p>
                <a:r>
                  <a:rPr lang="en-US" sz="1100" dirty="0" err="1" smtClean="0"/>
                  <a:t>Wentworthville</a:t>
                </a:r>
                <a:r>
                  <a:rPr lang="en-US" sz="1100" dirty="0" smtClean="0"/>
                  <a:t> NSW 2145, Australia</a:t>
                </a:r>
              </a:p>
              <a:p>
                <a:r>
                  <a:rPr lang="en-US" sz="1100" dirty="0" smtClean="0"/>
                  <a:t>Tel : +61469049451</a:t>
                </a:r>
              </a:p>
              <a:p>
                <a:r>
                  <a:rPr lang="en-US" sz="1100" dirty="0" smtClean="0"/>
                  <a:t>Email : panjan.navam@gmail.com</a:t>
                </a:r>
                <a:endParaRPr lang="en-US" sz="1100" dirty="0"/>
              </a:p>
            </p:txBody>
          </p:sp>
        </p:grpSp>
      </p:grpSp>
      <p:sp>
        <p:nvSpPr>
          <p:cNvPr id="10" name="Title 1"/>
          <p:cNvSpPr txBox="1">
            <a:spLocks/>
          </p:cNvSpPr>
          <p:nvPr/>
        </p:nvSpPr>
        <p:spPr>
          <a:xfrm>
            <a:off x="200025" y="331362"/>
            <a:ext cx="6456698" cy="2792838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/>
              <a:t>OUT DOOR &amp; INDOOR FURNTIURE</a:t>
            </a: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 smtClean="0"/>
          </a:p>
          <a:p>
            <a:r>
              <a:rPr lang="en-US" sz="1800" b="1" dirty="0" smtClean="0"/>
              <a:t>Rattan garden and pool furniture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dirty="0" smtClean="0"/>
              <a:t>Egg shaped outdoor chairs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dirty="0" smtClean="0"/>
              <a:t>Rattan outdoor dining, pool, garden furniture</a:t>
            </a:r>
          </a:p>
          <a:p>
            <a:endParaRPr lang="en-US" sz="1800" dirty="0" smtClean="0"/>
          </a:p>
          <a:p>
            <a:r>
              <a:rPr lang="en-US" sz="1800" b="1" dirty="0" smtClean="0"/>
              <a:t>Indoor</a:t>
            </a:r>
            <a:endParaRPr lang="en-US" sz="18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dirty="0" smtClean="0"/>
              <a:t>Dining sets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dirty="0" smtClean="0"/>
              <a:t>Bedroom suites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dirty="0" smtClean="0"/>
              <a:t>Stand alone book racks, cabinets, corner </a:t>
            </a:r>
          </a:p>
          <a:p>
            <a:r>
              <a:rPr lang="en-US" sz="1800" dirty="0"/>
              <a:t> </a:t>
            </a:r>
            <a:r>
              <a:rPr lang="en-US" sz="1800" dirty="0" smtClean="0"/>
              <a:t>    pieces</a:t>
            </a:r>
            <a:endParaRPr lang="en-US" sz="18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856" y="1799763"/>
            <a:ext cx="1781767" cy="237568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486" y="3018730"/>
            <a:ext cx="2157370" cy="2713940"/>
          </a:xfrm>
          <a:prstGeom prst="rect">
            <a:avLst/>
          </a:prstGeom>
        </p:spPr>
      </p:pic>
      <p:pic>
        <p:nvPicPr>
          <p:cNvPr id="13" name="Picture 12" descr="&lt;strong&gt;Outdoor Furniture&lt;/strong&gt; Free Stock Photo - Public Domain Pictures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07" y="3171961"/>
            <a:ext cx="2568287" cy="2209797"/>
          </a:xfrm>
          <a:prstGeom prst="rect">
            <a:avLst/>
          </a:prstGeom>
        </p:spPr>
      </p:pic>
      <p:pic>
        <p:nvPicPr>
          <p:cNvPr id="14" name="Picture 13" descr="ALBANY Queen 4 Piece &lt;strong&gt;Bedroom&lt;/strong&gt; Suite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723" y="5457093"/>
            <a:ext cx="3496266" cy="1980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4284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105</TotalTime>
  <Words>691</Words>
  <Application>Microsoft Office PowerPoint</Application>
  <PresentationFormat>A4 Paper (210x297 mm)</PresentationFormat>
  <Paragraphs>173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DengXian</vt:lpstr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14</cp:revision>
  <dcterms:created xsi:type="dcterms:W3CDTF">2020-11-22T01:55:07Z</dcterms:created>
  <dcterms:modified xsi:type="dcterms:W3CDTF">2020-11-22T03:40:29Z</dcterms:modified>
</cp:coreProperties>
</file>